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41"/>
  </p:handoutMasterIdLst>
  <p:sldIdLst>
    <p:sldId id="258" r:id="rId2"/>
    <p:sldId id="289" r:id="rId3"/>
    <p:sldId id="259" r:id="rId4"/>
    <p:sldId id="260" r:id="rId5"/>
    <p:sldId id="301" r:id="rId6"/>
    <p:sldId id="303" r:id="rId7"/>
    <p:sldId id="313" r:id="rId8"/>
    <p:sldId id="302" r:id="rId9"/>
    <p:sldId id="310" r:id="rId10"/>
    <p:sldId id="309" r:id="rId11"/>
    <p:sldId id="304" r:id="rId12"/>
    <p:sldId id="305" r:id="rId13"/>
    <p:sldId id="306" r:id="rId14"/>
    <p:sldId id="307" r:id="rId15"/>
    <p:sldId id="300" r:id="rId16"/>
    <p:sldId id="311" r:id="rId17"/>
    <p:sldId id="276" r:id="rId18"/>
    <p:sldId id="292" r:id="rId19"/>
    <p:sldId id="262" r:id="rId20"/>
    <p:sldId id="298" r:id="rId21"/>
    <p:sldId id="267" r:id="rId22"/>
    <p:sldId id="268" r:id="rId23"/>
    <p:sldId id="269" r:id="rId24"/>
    <p:sldId id="270" r:id="rId25"/>
    <p:sldId id="274" r:id="rId26"/>
    <p:sldId id="287" r:id="rId27"/>
    <p:sldId id="285" r:id="rId28"/>
    <p:sldId id="277" r:id="rId29"/>
    <p:sldId id="279" r:id="rId30"/>
    <p:sldId id="280" r:id="rId31"/>
    <p:sldId id="283" r:id="rId32"/>
    <p:sldId id="284" r:id="rId33"/>
    <p:sldId id="286" r:id="rId34"/>
    <p:sldId id="315" r:id="rId35"/>
    <p:sldId id="317" r:id="rId36"/>
    <p:sldId id="314" r:id="rId37"/>
    <p:sldId id="316" r:id="rId38"/>
    <p:sldId id="312" r:id="rId39"/>
    <p:sldId id="297" r:id="rId4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9B"/>
    <a:srgbClr val="000000"/>
    <a:srgbClr val="007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1" autoAdjust="0"/>
    <p:restoredTop sz="94118" autoAdjust="0"/>
  </p:normalViewPr>
  <p:slideViewPr>
    <p:cSldViewPr>
      <p:cViewPr>
        <p:scale>
          <a:sx n="66" d="100"/>
          <a:sy n="66" d="100"/>
        </p:scale>
        <p:origin x="-2130" y="-8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DF21ECE-1FFF-4B06-A136-C103D715B50E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AB56659C-F96A-4D91-B249-F71D48768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01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16E9A1B-4584-41F1-ACA5-F5441C26EF74}" type="datetimeFigureOut">
              <a:rPr lang="en-US" smtClean="0"/>
              <a:pPr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DA95B0B-F48D-462B-ACDF-077F1EAB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479289" cy="1296361"/>
          </a:xfrm>
        </p:spPr>
        <p:txBody>
          <a:bodyPr>
            <a:normAutofit/>
          </a:bodyPr>
          <a:lstStyle/>
          <a:p>
            <a:pPr algn="ctr">
              <a:tabLst>
                <a:tab pos="2624138" algn="l"/>
              </a:tabLst>
            </a:pPr>
            <a:r>
              <a:rPr lang="en-US" sz="6600" dirty="0" smtClean="0"/>
              <a:t>Toward TCC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1752600"/>
            <a:ext cx="5105400" cy="137160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800" dirty="0"/>
              <a:t>2012-2013 Senior Capstone Project</a:t>
            </a:r>
          </a:p>
          <a:p>
            <a:pPr algn="ctr"/>
            <a:r>
              <a:rPr lang="en-US" sz="2800" dirty="0"/>
              <a:t>Computer Science Department</a:t>
            </a:r>
          </a:p>
          <a:p>
            <a:pPr algn="ctr"/>
            <a:r>
              <a:rPr lang="en-US" sz="2800" dirty="0"/>
              <a:t>Texas Christian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343521"/>
            <a:ext cx="2136808" cy="1353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4495800"/>
            <a:ext cx="419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Matthew Bauer, Reid </a:t>
            </a:r>
            <a:r>
              <a:rPr lang="en-US" dirty="0" err="1" smtClean="0"/>
              <a:t>Mulkey</a:t>
            </a:r>
            <a:r>
              <a:rPr lang="en-US" dirty="0" smtClean="0"/>
              <a:t>, Jose Segura</a:t>
            </a:r>
            <a:endParaRPr lang="en-US" dirty="0"/>
          </a:p>
        </p:txBody>
      </p:sp>
      <p:pic>
        <p:nvPicPr>
          <p:cNvPr id="38916" name="Picture 4" descr="http://www.cse.tcu.edu/images/sci&amp;eng_ho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3581400"/>
            <a:ext cx="4229100" cy="504826"/>
          </a:xfrm>
          <a:prstGeom prst="rect">
            <a:avLst/>
          </a:prstGeom>
          <a:noFill/>
        </p:spPr>
      </p:pic>
      <p:pic>
        <p:nvPicPr>
          <p:cNvPr id="1026" name="Picture 2" descr="http://blogs.orlandosentinel.com/sports_college/files/2012/02/tc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43521"/>
            <a:ext cx="2552700" cy="135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6705600" cy="3783530"/>
          </a:xfrm>
          <a:prstGeom prst="rect">
            <a:avLst/>
          </a:prstGeom>
          <a:noFill/>
          <a:ln w="38100">
            <a:solidFill>
              <a:srgbClr val="0074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3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- UML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Cases </a:t>
            </a:r>
          </a:p>
          <a:p>
            <a:r>
              <a:rPr lang="en-US" dirty="0"/>
              <a:t>Sequence Diagrams</a:t>
            </a:r>
          </a:p>
          <a:p>
            <a:r>
              <a:rPr lang="en-US" dirty="0"/>
              <a:t>State </a:t>
            </a:r>
            <a:r>
              <a:rPr lang="en-US" dirty="0" smtClean="0"/>
              <a:t>Diagram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4292083" cy="2743200"/>
          </a:xfrm>
          <a:prstGeom prst="rect">
            <a:avLst/>
          </a:prstGeom>
          <a:noFill/>
          <a:ln w="38100">
            <a:solidFill>
              <a:srgbClr val="00749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use case diagram image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0" y="1820227"/>
            <a:ext cx="2527300" cy="4580573"/>
          </a:xfrm>
          <a:prstGeom prst="rect">
            <a:avLst/>
          </a:prstGeom>
          <a:ln w="38100">
            <a:solidFill>
              <a:srgbClr val="00749B"/>
            </a:solidFill>
          </a:ln>
        </p:spPr>
      </p:pic>
    </p:spTree>
    <p:extLst>
      <p:ext uri="{BB962C8B-B14F-4D97-AF65-F5344CB8AC3E}">
        <p14:creationId xmlns:p14="http://schemas.microsoft.com/office/powerpoint/2010/main" val="182042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Iteration (</a:t>
            </a:r>
            <a:r>
              <a:rPr lang="en-US" dirty="0" err="1" smtClean="0"/>
              <a:t>iOS</a:t>
            </a:r>
            <a:r>
              <a:rPr lang="en-US" dirty="0" smtClean="0"/>
              <a:t> &amp; Web)</a:t>
            </a:r>
            <a:endParaRPr lang="en-US" dirty="0"/>
          </a:p>
        </p:txBody>
      </p:sp>
      <p:pic>
        <p:nvPicPr>
          <p:cNvPr id="4" name="Content Placeholder 3" descr="C:\Users\reidmulkey\Downloads\ipad\to send to matt\homescreen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573482" cy="46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95600"/>
            <a:ext cx="4075253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8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8077200" cy="838200"/>
          </a:xfrm>
        </p:spPr>
        <p:txBody>
          <a:bodyPr>
            <a:normAutofit/>
          </a:bodyPr>
          <a:lstStyle/>
          <a:p>
            <a:r>
              <a:rPr lang="en-US" dirty="0"/>
              <a:t>Spring Semester 2013</a:t>
            </a:r>
          </a:p>
        </p:txBody>
      </p:sp>
    </p:spTree>
    <p:extLst>
      <p:ext uri="{BB962C8B-B14F-4D97-AF65-F5344CB8AC3E}">
        <p14:creationId xmlns:p14="http://schemas.microsoft.com/office/powerpoint/2010/main" val="29414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iterations</a:t>
            </a:r>
          </a:p>
          <a:p>
            <a:pPr lvl="1"/>
            <a:r>
              <a:rPr lang="en-US" dirty="0" smtClean="0"/>
              <a:t>Design feedback</a:t>
            </a:r>
          </a:p>
          <a:p>
            <a:pPr lvl="1"/>
            <a:r>
              <a:rPr lang="en-US" dirty="0" smtClean="0"/>
              <a:t>Testing</a:t>
            </a:r>
          </a:p>
          <a:p>
            <a:pPr lvl="1"/>
            <a:r>
              <a:rPr lang="en-US" dirty="0" smtClean="0"/>
              <a:t>Documentation revisions</a:t>
            </a:r>
          </a:p>
          <a:p>
            <a:r>
              <a:rPr lang="en-US" dirty="0" smtClean="0"/>
              <a:t>Additional documents</a:t>
            </a:r>
          </a:p>
          <a:p>
            <a:pPr lvl="1"/>
            <a:r>
              <a:rPr lang="en-US" dirty="0" smtClean="0"/>
              <a:t>User Manual</a:t>
            </a:r>
          </a:p>
          <a:p>
            <a:pPr lvl="1"/>
            <a:r>
              <a:rPr lang="en-US" dirty="0" smtClean="0"/>
              <a:t>Developer Manual</a:t>
            </a:r>
          </a:p>
          <a:p>
            <a:r>
              <a:rPr lang="en-US" dirty="0" smtClean="0"/>
              <a:t>Presentations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51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5638800" cy="4625609"/>
          </a:xfrm>
        </p:spPr>
        <p:txBody>
          <a:bodyPr/>
          <a:lstStyle/>
          <a:p>
            <a:r>
              <a:rPr lang="en-US" dirty="0" smtClean="0"/>
              <a:t>Collaborated with TCC graphic designer</a:t>
            </a:r>
          </a:p>
          <a:p>
            <a:r>
              <a:rPr lang="en-US" dirty="0" smtClean="0"/>
              <a:t>Created custom images</a:t>
            </a:r>
          </a:p>
          <a:p>
            <a:r>
              <a:rPr lang="en-US" dirty="0" smtClean="0"/>
              <a:t>Assisted with application layout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8" y="4800600"/>
            <a:ext cx="2123914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58" y="4800600"/>
            <a:ext cx="2123914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72" y="4800600"/>
            <a:ext cx="2123914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86" y="4800600"/>
            <a:ext cx="2123914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Presentations</a:t>
            </a:r>
            <a:endParaRPr lang="en-US" dirty="0"/>
          </a:p>
        </p:txBody>
      </p:sp>
      <p:pic>
        <p:nvPicPr>
          <p:cNvPr id="2051" name="Picture 3" descr="C:\Users\matthewbauer\Desktop\Vault\trunk\Media\pictures from coreftp\NTASC\IMG_1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6" y="2981812"/>
            <a:ext cx="3657809" cy="2743200"/>
          </a:xfrm>
          <a:prstGeom prst="rect">
            <a:avLst/>
          </a:prstGeom>
          <a:noFill/>
          <a:ln w="38100">
            <a:solidFill>
              <a:srgbClr val="0074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tthewbauer\Desktop\Vault\trunk\Media\pictures from coreftp\SRS\DSCN0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81812"/>
            <a:ext cx="3657794" cy="2743200"/>
          </a:xfrm>
          <a:prstGeom prst="rect">
            <a:avLst/>
          </a:prstGeom>
          <a:noFill/>
          <a:ln w="38100">
            <a:solidFill>
              <a:srgbClr val="0074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26811" y="2335481"/>
            <a:ext cx="3607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Student Research Symposium (SRS)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7478" y="2196981"/>
            <a:ext cx="2652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Texas Area Student Conference (NTASC)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80772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Web Application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Application Development</a:t>
            </a:r>
            <a:endParaRPr lang="en-US" dirty="0"/>
          </a:p>
        </p:txBody>
      </p:sp>
      <p:pic>
        <p:nvPicPr>
          <p:cNvPr id="4" name="Picture 2" descr="http://jquerymobile.com/wp-content/uploads/2012/09/jquery-mobile-logo_negati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159681" cy="1847851"/>
          </a:xfrm>
          <a:prstGeom prst="rect">
            <a:avLst/>
          </a:prstGeom>
          <a:noFill/>
        </p:spPr>
      </p:pic>
      <p:pic>
        <p:nvPicPr>
          <p:cNvPr id="5" name="Picture 4" descr="http://www.w3.org/html/logo/downloads/HTML5_Logo_5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514600"/>
            <a:ext cx="3048000" cy="304800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2" y="3553280"/>
            <a:ext cx="3874115" cy="31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Home screen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53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pic>
        <p:nvPicPr>
          <p:cNvPr id="7" name="Picture 6" descr="536663_3465140389083_1642905171_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r="21943" b="18190"/>
          <a:stretch/>
        </p:blipFill>
        <p:spPr>
          <a:xfrm>
            <a:off x="3505200" y="4114800"/>
            <a:ext cx="1524000" cy="1524000"/>
          </a:xfrm>
          <a:prstGeom prst="rect">
            <a:avLst/>
          </a:prstGeom>
        </p:spPr>
      </p:pic>
      <p:pic>
        <p:nvPicPr>
          <p:cNvPr id="9" name="Picture 8" descr="310228_826245350714_391131614_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6896" b="15533"/>
          <a:stretch/>
        </p:blipFill>
        <p:spPr>
          <a:xfrm>
            <a:off x="7010400" y="1905000"/>
            <a:ext cx="1447800" cy="17780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3600" y="2819400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Matthew </a:t>
            </a:r>
            <a:r>
              <a:rPr lang="en-US" b="1" dirty="0" smtClean="0"/>
              <a:t> Bauer</a:t>
            </a:r>
          </a:p>
          <a:p>
            <a:r>
              <a:rPr lang="en-US" dirty="0" smtClean="0"/>
              <a:t>Android Developer</a:t>
            </a:r>
            <a:endParaRPr lang="en-US" dirty="0"/>
          </a:p>
          <a:p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4419600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Reid </a:t>
            </a:r>
            <a:r>
              <a:rPr lang="en-US" b="1" dirty="0" err="1" smtClean="0"/>
              <a:t>Mulkey</a:t>
            </a:r>
            <a:endParaRPr lang="en-US" b="1" dirty="0" smtClean="0"/>
          </a:p>
          <a:p>
            <a:r>
              <a:rPr lang="en-US" dirty="0" err="1" smtClean="0"/>
              <a:t>iOS</a:t>
            </a:r>
            <a:r>
              <a:rPr lang="en-US" dirty="0" smtClean="0"/>
              <a:t> Developer</a:t>
            </a:r>
            <a:endParaRPr lang="en-US" dirty="0"/>
          </a:p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0" y="2743200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Jose Segura</a:t>
            </a:r>
          </a:p>
          <a:p>
            <a:pPr algn="r"/>
            <a:r>
              <a:rPr lang="en-US" dirty="0" smtClean="0"/>
              <a:t>Web Designer</a:t>
            </a:r>
            <a:endParaRPr lang="en-US" dirty="0"/>
          </a:p>
          <a:p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09253"/>
            <a:ext cx="1371600" cy="2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Responsive Design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/>
          <a:stretch/>
        </p:blipFill>
        <p:spPr>
          <a:xfrm>
            <a:off x="6096000" y="1748082"/>
            <a:ext cx="2656299" cy="4261104"/>
          </a:xfrm>
          <a:ln w="38100">
            <a:solidFill>
              <a:srgbClr val="00749B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/>
          <a:stretch/>
        </p:blipFill>
        <p:spPr>
          <a:xfrm>
            <a:off x="152400" y="1748083"/>
            <a:ext cx="2699397" cy="4262252"/>
          </a:xfrm>
          <a:prstGeom prst="rect">
            <a:avLst/>
          </a:prstGeom>
          <a:ln w="38100">
            <a:solidFill>
              <a:srgbClr val="00749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45114"/>
            <a:ext cx="2650917" cy="4261104"/>
          </a:xfrm>
          <a:prstGeom prst="rect">
            <a:avLst/>
          </a:prstGeom>
          <a:ln w="38100">
            <a:solidFill>
              <a:srgbClr val="00749B"/>
            </a:solidFill>
          </a:ln>
        </p:spPr>
      </p:pic>
    </p:spTree>
    <p:extLst>
      <p:ext uri="{BB962C8B-B14F-4D97-AF65-F5344CB8AC3E}">
        <p14:creationId xmlns:p14="http://schemas.microsoft.com/office/powerpoint/2010/main" val="26066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Checklist – Main Screen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Checklist – Senior Year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3074" name="Picture 2" descr="https://sphotos-b.xx.fbcdn.net/hphotos-ash4/913677_4707846015947_83692452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864771" cy="514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Career Screen 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9524"/>
            <a:ext cx="9144000" cy="371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Screen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13069"/>
            <a:ext cx="9144000" cy="359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80772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Mobile Applications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8077200" cy="280416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Structure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22" y="1774825"/>
            <a:ext cx="7163356" cy="4625975"/>
          </a:xfrm>
        </p:spPr>
      </p:pic>
    </p:spTree>
    <p:extLst>
      <p:ext uri="{BB962C8B-B14F-4D97-AF65-F5344CB8AC3E}">
        <p14:creationId xmlns:p14="http://schemas.microsoft.com/office/powerpoint/2010/main" val="25473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Encryption</a:t>
            </a:r>
            <a:endParaRPr lang="en-US" dirty="0"/>
          </a:p>
        </p:txBody>
      </p:sp>
      <p:pic>
        <p:nvPicPr>
          <p:cNvPr id="8194" name="Picture 2" descr="C:\Users\matthewbauer\Pictures\data encryp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" y="1828800"/>
            <a:ext cx="7069138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676400"/>
          </a:xfrm>
        </p:spPr>
        <p:txBody>
          <a:bodyPr>
            <a:normAutofit/>
          </a:bodyPr>
          <a:lstStyle/>
          <a:p>
            <a:r>
              <a:rPr lang="en-US" dirty="0"/>
              <a:t>For added security, the application does not store plain text values. Instead, it uses an encrypted representation.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537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screen</a:t>
            </a:r>
            <a:endParaRPr lang="en-US" dirty="0"/>
          </a:p>
        </p:txBody>
      </p:sp>
      <p:pic>
        <p:nvPicPr>
          <p:cNvPr id="1027" name="Picture 3" descr="C:\Users\matthewbauer\Downloads\new screenshots for iphone for ntasc\new screenshots for iphone for ntasc\Screen Shot 2013-04-08 at 12.12.16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600200"/>
            <a:ext cx="2659062" cy="51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26860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4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Profile</a:t>
            </a:r>
            <a:endParaRPr lang="en-US" dirty="0"/>
          </a:p>
        </p:txBody>
      </p:sp>
      <p:pic>
        <p:nvPicPr>
          <p:cNvPr id="3" name="profile cre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88566" y="1561436"/>
            <a:ext cx="267883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Client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Tarrant County College (TCC) Web Communications Department</a:t>
            </a:r>
          </a:p>
          <a:p>
            <a:pPr lvl="1"/>
            <a:r>
              <a:rPr lang="en-US" dirty="0" smtClean="0"/>
              <a:t>Robert </a:t>
            </a:r>
            <a:r>
              <a:rPr lang="en-US" dirty="0" err="1" smtClean="0"/>
              <a:t>Heyser</a:t>
            </a:r>
            <a:endParaRPr lang="en-US" dirty="0" smtClean="0"/>
          </a:p>
          <a:p>
            <a:pPr lvl="1"/>
            <a:r>
              <a:rPr lang="en-US" dirty="0" smtClean="0"/>
              <a:t>Susan Ragland</a:t>
            </a:r>
          </a:p>
          <a:p>
            <a:pPr lvl="1"/>
            <a:r>
              <a:rPr lang="en-US" dirty="0" smtClean="0"/>
              <a:t>Mark Crouch</a:t>
            </a:r>
          </a:p>
          <a:p>
            <a:pPr lvl="1"/>
            <a:r>
              <a:rPr lang="en-US" dirty="0" smtClean="0"/>
              <a:t>Brandon Tucker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TCC College Awareness Community Outreach  (CACO) Program</a:t>
            </a:r>
          </a:p>
        </p:txBody>
      </p:sp>
    </p:spTree>
    <p:extLst>
      <p:ext uri="{BB962C8B-B14F-4D97-AF65-F5344CB8AC3E}">
        <p14:creationId xmlns:p14="http://schemas.microsoft.com/office/powerpoint/2010/main" val="34617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299"/>
                </a:solidFill>
              </a:rPr>
              <a:t>Home screen (logged in)</a:t>
            </a:r>
            <a:endParaRPr lang="en-US" dirty="0">
              <a:solidFill>
                <a:srgbClr val="007299"/>
              </a:solidFill>
            </a:endParaRPr>
          </a:p>
        </p:txBody>
      </p:sp>
      <p:pic>
        <p:nvPicPr>
          <p:cNvPr id="3075" name="Picture 3" descr="C:\Users\matthewbauer\Downloads\new screenshots for iphone for ntasc\new screenshots for iphone for ntasc\Screen Shot 2013-04-08 at 12.13.35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66746"/>
            <a:ext cx="2819400" cy="52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26384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4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Checklist Options</a:t>
            </a:r>
            <a:endParaRPr lang="en-US" dirty="0"/>
          </a:p>
        </p:txBody>
      </p:sp>
      <p:pic>
        <p:nvPicPr>
          <p:cNvPr id="4099" name="Picture 3" descr="C:\Users\matthewbauer\Downloads\new screenshots for iphone for ntasc\new screenshots for iphone for ntasc\Screen Shot 2013-04-08 at 12.18.08 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17573"/>
            <a:ext cx="2578901" cy="50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26765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Checklist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27336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fbcdn-sphotos-a-a.akamaihd.net/hphotos-ak-ash3/935606_4707846455958_36058610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2578608" cy="487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2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Browsing</a:t>
            </a:r>
            <a:endParaRPr lang="en-US" dirty="0"/>
          </a:p>
        </p:txBody>
      </p:sp>
      <p:pic>
        <p:nvPicPr>
          <p:cNvPr id="4" name="web brows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971800" y="1501636"/>
            <a:ext cx="2743200" cy="5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8077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8077200" cy="280416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</a:rPr>
              <a:t>Successfully completed web, Android, and </a:t>
            </a:r>
            <a:r>
              <a:rPr lang="en-US" dirty="0" err="1" smtClean="0">
                <a:cs typeface="Arial" charset="0"/>
              </a:rPr>
              <a:t>iOS</a:t>
            </a:r>
            <a:r>
              <a:rPr lang="en-US" dirty="0" smtClean="0">
                <a:cs typeface="Arial" charset="0"/>
              </a:rPr>
              <a:t> applications</a:t>
            </a:r>
          </a:p>
          <a:p>
            <a:r>
              <a:rPr lang="en-US" dirty="0" smtClean="0">
                <a:cs typeface="Arial" charset="0"/>
              </a:rPr>
              <a:t>Gained experience with several new applications and techniques</a:t>
            </a:r>
          </a:p>
          <a:p>
            <a:r>
              <a:rPr lang="en-US" dirty="0" smtClean="0">
                <a:cs typeface="Arial" charset="0"/>
              </a:rPr>
              <a:t>The application is in the user acceptance testing phase and is planned to release in early May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0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Arial" charset="0"/>
              </a:rPr>
              <a:t>Had the opportunity to do interdisciplinary work alongside a professional graphic </a:t>
            </a:r>
            <a:r>
              <a:rPr lang="en-US" dirty="0" smtClean="0">
                <a:cs typeface="Arial" charset="0"/>
              </a:rPr>
              <a:t>designer</a:t>
            </a:r>
          </a:p>
          <a:p>
            <a:r>
              <a:rPr lang="en-US" dirty="0">
                <a:cs typeface="Arial" charset="0"/>
              </a:rPr>
              <a:t>Gained experience gathering requirements and working with </a:t>
            </a:r>
            <a:r>
              <a:rPr lang="en-US" dirty="0" smtClean="0">
                <a:cs typeface="Arial" charset="0"/>
              </a:rPr>
              <a:t>an external </a:t>
            </a:r>
            <a:r>
              <a:rPr lang="en-US" dirty="0">
                <a:cs typeface="Arial" charset="0"/>
              </a:rPr>
              <a:t>client </a:t>
            </a:r>
          </a:p>
          <a:p>
            <a:endParaRPr lang="en-US" dirty="0"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Juniors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Always update your version. Always.</a:t>
            </a:r>
          </a:p>
          <a:p>
            <a:r>
              <a:rPr lang="en-US" dirty="0" smtClean="0"/>
              <a:t>Learn the strengths and weaknesses of each team member, and divide work accordingly</a:t>
            </a:r>
          </a:p>
          <a:p>
            <a:r>
              <a:rPr lang="en-US" dirty="0" smtClean="0"/>
              <a:t>Always keep communication flowing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162800" cy="739409"/>
          </a:xfrm>
        </p:spPr>
        <p:txBody>
          <a:bodyPr>
            <a:normAutofit fontScale="92500"/>
          </a:bodyPr>
          <a:lstStyle/>
          <a:p>
            <a:pPr marL="457200" lvl="1" indent="0" algn="ctr">
              <a:buNone/>
            </a:pPr>
            <a:r>
              <a:rPr lang="en-US" dirty="0" smtClean="0"/>
              <a:t>We want to thank the staff at </a:t>
            </a:r>
            <a:r>
              <a:rPr lang="en-US" dirty="0"/>
              <a:t>TCC </a:t>
            </a:r>
            <a:r>
              <a:rPr lang="en-US" dirty="0" smtClean="0"/>
              <a:t>and Dr</a:t>
            </a:r>
            <a:r>
              <a:rPr lang="en-US" dirty="0"/>
              <a:t>. Payne </a:t>
            </a:r>
          </a:p>
        </p:txBody>
      </p:sp>
      <p:pic>
        <p:nvPicPr>
          <p:cNvPr id="3074" name="Picture 2" descr="C:\Users\matthewbauer\Desktop\Vault\trunk\Media\pictures from coreftp\Clients_TCC\end sl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4741723" cy="4114800"/>
          </a:xfrm>
          <a:prstGeom prst="rect">
            <a:avLst/>
          </a:prstGeom>
          <a:noFill/>
          <a:ln w="38100">
            <a:solidFill>
              <a:srgbClr val="0074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667000"/>
            <a:ext cx="2667000" cy="37338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Susan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Ragland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2400" noProof="0" dirty="0" smtClean="0">
                <a:cs typeface="Arial" charset="0"/>
              </a:rPr>
              <a:t>Robert </a:t>
            </a:r>
            <a:r>
              <a:rPr lang="en-US" sz="2400" noProof="0" dirty="0" err="1" smtClean="0">
                <a:cs typeface="Arial" charset="0"/>
              </a:rPr>
              <a:t>Heyser</a:t>
            </a:r>
            <a:endParaRPr lang="en-US" sz="2400" noProof="0" dirty="0" smtClean="0">
              <a:cs typeface="Arial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Mark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Crouch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2400" dirty="0" smtClean="0">
                <a:cs typeface="Arial" charset="0"/>
              </a:rPr>
              <a:t>Brandon Tucker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31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 algn="ctr">
              <a:buNone/>
            </a:pPr>
            <a:endParaRPr lang="en-US" dirty="0" smtClean="0"/>
          </a:p>
          <a:p>
            <a:pPr marL="118872" indent="0" algn="ctr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448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CACO distributes materials to area schools</a:t>
            </a:r>
          </a:p>
          <a:p>
            <a:pPr lvl="1"/>
            <a:r>
              <a:rPr lang="en-US" dirty="0" smtClean="0"/>
              <a:t>What to do in high school to prepare for college</a:t>
            </a:r>
          </a:p>
          <a:p>
            <a:pPr lvl="1"/>
            <a:r>
              <a:rPr lang="en-US" dirty="0" smtClean="0"/>
              <a:t>Application Information</a:t>
            </a:r>
          </a:p>
          <a:p>
            <a:pPr lvl="1"/>
            <a:r>
              <a:rPr lang="en-US" dirty="0" smtClean="0"/>
              <a:t>Education vs. Income correlation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A CACO application presenting this material</a:t>
            </a:r>
          </a:p>
          <a:p>
            <a:pPr lvl="1"/>
            <a:r>
              <a:rPr lang="en-US" dirty="0" smtClean="0"/>
              <a:t>The application includes additional tools</a:t>
            </a:r>
          </a:p>
          <a:p>
            <a:pPr lvl="1"/>
            <a:r>
              <a:rPr lang="en-US" dirty="0" smtClean="0"/>
              <a:t>Web, </a:t>
            </a:r>
            <a:r>
              <a:rPr lang="en-US" dirty="0" err="1" smtClean="0"/>
              <a:t>iOS</a:t>
            </a:r>
            <a:r>
              <a:rPr lang="en-US" dirty="0" smtClean="0"/>
              <a:t>, and Android platforms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8077200" cy="838200"/>
          </a:xfrm>
        </p:spPr>
        <p:txBody>
          <a:bodyPr>
            <a:normAutofit/>
          </a:bodyPr>
          <a:lstStyle/>
          <a:p>
            <a:r>
              <a:rPr lang="en-US" dirty="0"/>
              <a:t>Fall Semester 2012</a:t>
            </a:r>
          </a:p>
        </p:txBody>
      </p:sp>
    </p:spTree>
    <p:extLst>
      <p:ext uri="{BB962C8B-B14F-4D97-AF65-F5344CB8AC3E}">
        <p14:creationId xmlns:p14="http://schemas.microsoft.com/office/powerpoint/2010/main" val="29670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Identified project</a:t>
            </a:r>
          </a:p>
          <a:p>
            <a:r>
              <a:rPr lang="en-US" dirty="0" smtClean="0"/>
              <a:t>Project planning </a:t>
            </a:r>
          </a:p>
          <a:p>
            <a:pPr lvl="1"/>
            <a:r>
              <a:rPr lang="en-US" dirty="0" smtClean="0"/>
              <a:t>Schedule, roles, environment</a:t>
            </a:r>
          </a:p>
          <a:p>
            <a:r>
              <a:rPr lang="en-US" dirty="0" smtClean="0"/>
              <a:t>Initial requirements </a:t>
            </a:r>
          </a:p>
          <a:p>
            <a:r>
              <a:rPr lang="en-US" dirty="0" smtClean="0"/>
              <a:t>Initial design</a:t>
            </a:r>
          </a:p>
          <a:p>
            <a:r>
              <a:rPr lang="en-US" dirty="0" smtClean="0"/>
              <a:t>Learned new technologies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7800" y="2286000"/>
            <a:ext cx="3657600" cy="2743200"/>
          </a:xfrm>
          <a:prstGeom prst="rect">
            <a:avLst/>
          </a:prstGeom>
          <a:ln w="38100">
            <a:solidFill>
              <a:srgbClr val="00749B"/>
            </a:solidFill>
          </a:ln>
        </p:spPr>
      </p:pic>
    </p:spTree>
    <p:extLst>
      <p:ext uri="{BB962C8B-B14F-4D97-AF65-F5344CB8AC3E}">
        <p14:creationId xmlns:p14="http://schemas.microsoft.com/office/powerpoint/2010/main" val="19660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Environment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915089"/>
              </p:ext>
            </p:extLst>
          </p:nvPr>
        </p:nvGraphicFramePr>
        <p:xfrm>
          <a:off x="228600" y="2133600"/>
          <a:ext cx="86868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/>
                <a:gridCol w="4191000"/>
              </a:tblGrid>
              <a:tr h="4038600">
                <a:tc>
                  <a:txBody>
                    <a:bodyPr/>
                    <a:lstStyle/>
                    <a:p>
                      <a:endParaRPr lang="en-US" b="1" dirty="0" smtClean="0"/>
                    </a:p>
                    <a:p>
                      <a:r>
                        <a:rPr lang="en-US" b="1" dirty="0" smtClean="0"/>
                        <a:t>Support Environment</a:t>
                      </a:r>
                    </a:p>
                    <a:p>
                      <a:pPr lvl="1"/>
                      <a:r>
                        <a:rPr lang="en-US" b="0" dirty="0" smtClean="0"/>
                        <a:t>Microsoft Office 2010</a:t>
                      </a:r>
                    </a:p>
                    <a:p>
                      <a:pPr lvl="1"/>
                      <a:r>
                        <a:rPr lang="en-US" b="0" dirty="0" err="1" smtClean="0"/>
                        <a:t>Camtasia</a:t>
                      </a:r>
                      <a:r>
                        <a:rPr lang="en-US" b="0" dirty="0" smtClean="0"/>
                        <a:t> Studio 2.2.0</a:t>
                      </a:r>
                    </a:p>
                    <a:p>
                      <a:pPr lvl="1"/>
                      <a:r>
                        <a:rPr lang="en-US" b="0" baseline="0" dirty="0" smtClean="0"/>
                        <a:t>Adobe Creative Suite 6</a:t>
                      </a:r>
                    </a:p>
                    <a:p>
                      <a:pPr lvl="1"/>
                      <a:r>
                        <a:rPr lang="en-US" b="0" dirty="0" smtClean="0"/>
                        <a:t>Core FTP 2.2</a:t>
                      </a:r>
                    </a:p>
                    <a:p>
                      <a:pPr lvl="1"/>
                      <a:r>
                        <a:rPr lang="en-US" b="0" dirty="0" smtClean="0"/>
                        <a:t>Subversion 1.7.7</a:t>
                      </a:r>
                      <a:endParaRPr lang="en-US" b="0" baseline="0" dirty="0" smtClean="0"/>
                    </a:p>
                    <a:p>
                      <a:pPr lvl="1"/>
                      <a:endParaRPr lang="en-US" b="0" baseline="0" dirty="0" smtClean="0"/>
                    </a:p>
                    <a:p>
                      <a:pPr lvl="0"/>
                      <a:r>
                        <a:rPr lang="en-US" b="1" baseline="0" dirty="0" smtClean="0"/>
                        <a:t>Server Environment</a:t>
                      </a:r>
                    </a:p>
                    <a:p>
                      <a:pPr lvl="1"/>
                      <a:r>
                        <a:rPr lang="en-US" b="0" baseline="0" dirty="0" smtClean="0"/>
                        <a:t>Windows Server 2008 SP2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 smtClean="0"/>
                    </a:p>
                    <a:p>
                      <a:r>
                        <a:rPr lang="en-US" b="1" dirty="0" smtClean="0"/>
                        <a:t>Web Development</a:t>
                      </a:r>
                      <a:r>
                        <a:rPr lang="en-US" b="1" baseline="0" dirty="0" smtClean="0"/>
                        <a:t> Environment</a:t>
                      </a:r>
                      <a:endParaRPr lang="en-US" b="1" dirty="0" smtClean="0"/>
                    </a:p>
                    <a:p>
                      <a:pPr lvl="1"/>
                      <a:r>
                        <a:rPr lang="en-US" b="0" dirty="0" smtClean="0"/>
                        <a:t>HTML5, Sublime Text Editor 2</a:t>
                      </a:r>
                    </a:p>
                    <a:p>
                      <a:endParaRPr lang="en-US" b="0" dirty="0" smtClean="0"/>
                    </a:p>
                    <a:p>
                      <a:r>
                        <a:rPr lang="en-US" b="1" dirty="0" err="1" smtClean="0"/>
                        <a:t>iOS</a:t>
                      </a:r>
                      <a:r>
                        <a:rPr lang="en-US" b="1" dirty="0" smtClean="0"/>
                        <a:t> Development Environment</a:t>
                      </a:r>
                    </a:p>
                    <a:p>
                      <a:pPr lvl="1"/>
                      <a:r>
                        <a:rPr lang="en-US" b="0" dirty="0" err="1" smtClean="0"/>
                        <a:t>iOS</a:t>
                      </a:r>
                      <a:r>
                        <a:rPr lang="en-US" b="0" dirty="0" smtClean="0"/>
                        <a:t> 6.0, </a:t>
                      </a:r>
                      <a:r>
                        <a:rPr lang="en-US" b="0" dirty="0" err="1" smtClean="0"/>
                        <a:t>Xcode</a:t>
                      </a:r>
                      <a:r>
                        <a:rPr lang="en-US" b="0" dirty="0" smtClean="0"/>
                        <a:t> 4.6.2 IDE</a:t>
                      </a:r>
                    </a:p>
                    <a:p>
                      <a:pPr lvl="1"/>
                      <a:r>
                        <a:rPr lang="en-US" b="0" dirty="0" smtClean="0"/>
                        <a:t>Versions 1.2.2</a:t>
                      </a:r>
                    </a:p>
                    <a:p>
                      <a:endParaRPr lang="en-US" b="0" dirty="0" smtClean="0"/>
                    </a:p>
                    <a:p>
                      <a:r>
                        <a:rPr lang="en-US" b="1" dirty="0" smtClean="0"/>
                        <a:t>Android</a:t>
                      </a:r>
                      <a:r>
                        <a:rPr lang="en-US" b="1" baseline="0" dirty="0" smtClean="0"/>
                        <a:t> Development Environment</a:t>
                      </a:r>
                      <a:endParaRPr lang="en-US" b="1" dirty="0" smtClean="0"/>
                    </a:p>
                    <a:p>
                      <a:pPr lvl="1"/>
                      <a:r>
                        <a:rPr lang="en-US" b="0" dirty="0" smtClean="0"/>
                        <a:t>Android SDK 7, Eclipse 4.2 Juno IDE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1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Requirements Gathering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Numerous meetings with clients</a:t>
            </a:r>
          </a:p>
          <a:p>
            <a:r>
              <a:rPr lang="en-US" dirty="0" smtClean="0"/>
              <a:t>Developed wire frame prototype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9" y="3200400"/>
            <a:ext cx="4829982" cy="2927389"/>
          </a:xfrm>
          <a:prstGeom prst="rect">
            <a:avLst/>
          </a:prstGeom>
          <a:ln w="38100" cap="sq">
            <a:solidFill>
              <a:srgbClr val="00749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matthewbauer\Desktop\Vault\trunk\Media\pictures from coreftp\Clients_TCC\20130122_151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3657600" cy="2743200"/>
          </a:xfrm>
          <a:prstGeom prst="rect">
            <a:avLst/>
          </a:prstGeom>
          <a:noFill/>
          <a:ln w="38100">
            <a:solidFill>
              <a:srgbClr val="00749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40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 application with information, videos, etc.</a:t>
            </a:r>
          </a:p>
          <a:p>
            <a:r>
              <a:rPr lang="en-US" dirty="0" smtClean="0"/>
              <a:t>Android and </a:t>
            </a:r>
            <a:r>
              <a:rPr lang="en-US" dirty="0" err="1" smtClean="0"/>
              <a:t>iOS</a:t>
            </a:r>
            <a:r>
              <a:rPr lang="en-US" dirty="0" smtClean="0"/>
              <a:t> applications allowing user accounts and data storage</a:t>
            </a:r>
          </a:p>
          <a:p>
            <a:r>
              <a:rPr lang="en-US" dirty="0" smtClean="0"/>
              <a:t>Notifications for approaching deadlines</a:t>
            </a:r>
          </a:p>
          <a:p>
            <a:r>
              <a:rPr lang="en-US" dirty="0" smtClean="0"/>
              <a:t>User information cannot be made accessible to TCC, in accordance with FERPA</a:t>
            </a:r>
          </a:p>
        </p:txBody>
      </p:sp>
    </p:spTree>
    <p:extLst>
      <p:ext uri="{BB962C8B-B14F-4D97-AF65-F5344CB8AC3E}">
        <p14:creationId xmlns:p14="http://schemas.microsoft.com/office/powerpoint/2010/main" val="203281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Custom 1">
      <a:dk1>
        <a:srgbClr val="381750"/>
      </a:dk1>
      <a:lt1>
        <a:sysClr val="window" lastClr="FFFFFF"/>
      </a:lt1>
      <a:dk2>
        <a:srgbClr val="04617B"/>
      </a:dk2>
      <a:lt2>
        <a:srgbClr val="DBF5F9"/>
      </a:lt2>
      <a:accent1>
        <a:srgbClr val="04617B"/>
      </a:accent1>
      <a:accent2>
        <a:srgbClr val="009DD9"/>
      </a:accent2>
      <a:accent3>
        <a:srgbClr val="10CF9B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1159</TotalTime>
  <Words>470</Words>
  <Application>Microsoft Office PowerPoint</Application>
  <PresentationFormat>On-screen Show (4:3)</PresentationFormat>
  <Paragraphs>126</Paragraphs>
  <Slides>39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Module</vt:lpstr>
      <vt:lpstr>Toward TCC</vt:lpstr>
      <vt:lpstr>The Team</vt:lpstr>
      <vt:lpstr>The Client</vt:lpstr>
      <vt:lpstr>The Problem</vt:lpstr>
      <vt:lpstr>Fall Semester 2012</vt:lpstr>
      <vt:lpstr>Fall Activities</vt:lpstr>
      <vt:lpstr>The Environment</vt:lpstr>
      <vt:lpstr>Requirements Gathering</vt:lpstr>
      <vt:lpstr>General Requirements</vt:lpstr>
      <vt:lpstr>System Architecture</vt:lpstr>
      <vt:lpstr>Design - UML Modeling</vt:lpstr>
      <vt:lpstr>First Iteration (iOS &amp; Web)</vt:lpstr>
      <vt:lpstr>Spring Semester 2013</vt:lpstr>
      <vt:lpstr>Spring Activities</vt:lpstr>
      <vt:lpstr>Graphic Design</vt:lpstr>
      <vt:lpstr>Presentations</vt:lpstr>
      <vt:lpstr>Web Application</vt:lpstr>
      <vt:lpstr>Web Application Development</vt:lpstr>
      <vt:lpstr>Home screen</vt:lpstr>
      <vt:lpstr>Responsive Design</vt:lpstr>
      <vt:lpstr>Checklist – Main Screen </vt:lpstr>
      <vt:lpstr>Checklist – Senior Year </vt:lpstr>
      <vt:lpstr>Career Screen </vt:lpstr>
      <vt:lpstr>Video Screen</vt:lpstr>
      <vt:lpstr>Mobile Applications</vt:lpstr>
      <vt:lpstr>File Structure</vt:lpstr>
      <vt:lpstr>Data Encryption</vt:lpstr>
      <vt:lpstr>Home screen</vt:lpstr>
      <vt:lpstr>Creating a Profile</vt:lpstr>
      <vt:lpstr>Home screen (logged in)</vt:lpstr>
      <vt:lpstr>Checklist Options</vt:lpstr>
      <vt:lpstr>Checklist</vt:lpstr>
      <vt:lpstr>Web Browsing</vt:lpstr>
      <vt:lpstr>Conclusion </vt:lpstr>
      <vt:lpstr>Results</vt:lpstr>
      <vt:lpstr>Experiences</vt:lpstr>
      <vt:lpstr>Tips for Juniors</vt:lpstr>
      <vt:lpstr>Acknowledgements </vt:lpstr>
      <vt:lpstr>Questions</vt:lpstr>
    </vt:vector>
  </TitlesOfParts>
  <Company>Texas Christian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TCC</dc:title>
  <dc:creator>Reid</dc:creator>
  <cp:lastModifiedBy>tr_admin</cp:lastModifiedBy>
  <cp:revision>126</cp:revision>
  <cp:lastPrinted>2013-04-29T21:00:46Z</cp:lastPrinted>
  <dcterms:created xsi:type="dcterms:W3CDTF">2012-12-12T06:28:52Z</dcterms:created>
  <dcterms:modified xsi:type="dcterms:W3CDTF">2013-05-02T20:34:02Z</dcterms:modified>
</cp:coreProperties>
</file>